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2DA92E-8F36-4B1C-BAD7-FB54CA4F2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038E8AC-C717-4544-A011-BD7F0A54D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2C4B2B-9EDD-4E93-9BDE-5180BE89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293C-0F06-48A6-BF7A-830F24A2A744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F5F522-EFBB-4935-A38E-E69C740A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35E2B9-46EF-4C5C-9641-9F7A8EBD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09DD-7632-448F-A1D3-5B45DB3C1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51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F8DC3B-BD64-45E7-B643-59EBA1EB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432354F-0F8C-4F7C-919E-614728113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1E6C8B9-B62F-49A3-8515-E7D764355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293C-0F06-48A6-BF7A-830F24A2A744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7D0CC13-C8DE-48F0-B043-5D47555D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BA94B1-2EC6-4F51-B31E-7A13636E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09DD-7632-448F-A1D3-5B45DB3C1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88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16099F1-D25B-432B-83A0-902D6B08A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0F96BCE-229E-4D35-980F-C09FF2FC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45B04D-CE51-4461-8CDF-CCAC00EC4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293C-0F06-48A6-BF7A-830F24A2A744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AE4E6B-E612-4678-8E80-BC087630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5A8AA2-05D6-4539-B13E-6B3CAEC8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09DD-7632-448F-A1D3-5B45DB3C1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12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F67F98-50C2-42A1-8CDD-B7A27CEC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C4813F-E0D6-4D29-A754-799EE98B9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A91366-16A4-4B51-AA25-6AF6977C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293C-0F06-48A6-BF7A-830F24A2A744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B1CE62-63A4-4DBB-9C6D-9281A8E5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19A6F2-CBDA-4448-9A23-727A12DC2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09DD-7632-448F-A1D3-5B45DB3C1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61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06D517-2A93-43B3-8D6E-B5795F132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0D11699-4B1D-4F7A-85E6-E0072C587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56F438-4478-4CA1-B832-AF153161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293C-0F06-48A6-BF7A-830F24A2A744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710F6BA-93D0-449C-9FBE-9B787408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D61B26-1A52-41F5-A26C-E7275DA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09DD-7632-448F-A1D3-5B45DB3C1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34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741A0F-3405-47B8-B05E-9763A2B3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EA1C06-57DE-472D-AA3B-B2B251DF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A768D79-9C10-48D3-9303-6A9B0F9DC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BA168C0-5EEF-4816-A33F-CCDCC16F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293C-0F06-48A6-BF7A-830F24A2A744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0847709-1B85-444E-831F-CBC53107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DAF03A-EF3A-4FA3-BF41-E55F8111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09DD-7632-448F-A1D3-5B45DB3C1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02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EC799C-82F0-4659-8862-0BA28EE9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836BD85-548C-42B4-8878-19DBABDE2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D77E235-E400-4BE3-9DA2-127009510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A07FEB8-1E87-48CA-B0C3-487BF69DD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742B039-D011-4B28-A6DE-CFA64E26C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2F6CC36-7DEA-47B9-8A09-91D0F448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293C-0F06-48A6-BF7A-830F24A2A744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8E5A531-2E05-4BFD-8073-2C67C65C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19B7B67-CEE7-4EA4-9CA7-C0BD99B0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09DD-7632-448F-A1D3-5B45DB3C1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2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28A3D6-84D3-4A30-8540-F4A13F80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5ACA8F8-8733-43DD-B4D5-A0B35945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293C-0F06-48A6-BF7A-830F24A2A744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D94750C-33B2-4BC0-87A7-AFC69A7A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1748A6C-7891-49F6-88D6-075B4051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09DD-7632-448F-A1D3-5B45DB3C1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66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20F2266-04A3-4EF1-9F04-5D381373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293C-0F06-48A6-BF7A-830F24A2A744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DC9899E-7F84-4F84-8252-F0CAA4C9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6F2953C-5C2C-4633-8A96-8EFCC584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09DD-7632-448F-A1D3-5B45DB3C1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92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84A940-55DC-401E-96CA-29FE18091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883271-678C-4A5A-A96B-FBF2678B1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4B52F25-4D5A-4FE9-A57E-5D40F9328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6397C0B-4202-4F62-A60D-E2986C28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293C-0F06-48A6-BF7A-830F24A2A744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7BADA43-0525-47A3-80FA-93D1584E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E912425-2FF4-4454-9F2F-40AFBBE5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09DD-7632-448F-A1D3-5B45DB3C1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88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ACDBD0-E752-4967-8C4E-2EEB0A93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ED8FB4D-954D-48AD-B785-173BB19AF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92CEE93-B15F-4F3A-B614-6B26C88A8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D53D6EF-B755-41E3-BD9B-52EC5A8C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293C-0F06-48A6-BF7A-830F24A2A744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E8AB547-19D7-4025-A5E1-4D54521C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46BDEC-9920-4357-B4E2-771351C7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09DD-7632-448F-A1D3-5B45DB3C1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219F465-2F95-4932-AD1A-471E0D64D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465ECA-F374-4765-9C96-82F156BC7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0E453F-3766-46BA-84F4-AD9800E8F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6293C-0F06-48A6-BF7A-830F24A2A744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8FAB3D-E9FF-47B7-8E8F-8E38815C2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42486C-8B29-4939-BD3E-14CCB86C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409DD-7632-448F-A1D3-5B45DB3C16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306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">
            <a:extLst>
              <a:ext uri="{FF2B5EF4-FFF2-40B4-BE49-F238E27FC236}">
                <a16:creationId xmlns:a16="http://schemas.microsoft.com/office/drawing/2014/main" id="{168A86D8-3B43-4C14-8EFB-B28663E513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9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0">
            <a:extLst>
              <a:ext uri="{FF2B5EF4-FFF2-40B4-BE49-F238E27FC236}">
                <a16:creationId xmlns:a16="http://schemas.microsoft.com/office/drawing/2014/main" id="{A523DA4D-8B74-4174-9041-03C297072B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0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1">
            <a:extLst>
              <a:ext uri="{FF2B5EF4-FFF2-40B4-BE49-F238E27FC236}">
                <a16:creationId xmlns:a16="http://schemas.microsoft.com/office/drawing/2014/main" id="{7D89ACED-ED10-4145-9C01-5EBE8377D4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2">
            <a:extLst>
              <a:ext uri="{FF2B5EF4-FFF2-40B4-BE49-F238E27FC236}">
                <a16:creationId xmlns:a16="http://schemas.microsoft.com/office/drawing/2014/main" id="{2EE853B4-7E0B-4934-9A0C-6A8D2F4D06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83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3">
            <a:extLst>
              <a:ext uri="{FF2B5EF4-FFF2-40B4-BE49-F238E27FC236}">
                <a16:creationId xmlns:a16="http://schemas.microsoft.com/office/drawing/2014/main" id="{618F8B9F-8724-4FBB-A3B6-9277F9F956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7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4">
            <a:extLst>
              <a:ext uri="{FF2B5EF4-FFF2-40B4-BE49-F238E27FC236}">
                <a16:creationId xmlns:a16="http://schemas.microsoft.com/office/drawing/2014/main" id="{7B67EFB2-19CB-4BAE-A508-5929F840F1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1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5">
            <a:extLst>
              <a:ext uri="{FF2B5EF4-FFF2-40B4-BE49-F238E27FC236}">
                <a16:creationId xmlns:a16="http://schemas.microsoft.com/office/drawing/2014/main" id="{FE0B7FE0-8F91-4AC3-8359-6D61DBB3C6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46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6">
            <a:extLst>
              <a:ext uri="{FF2B5EF4-FFF2-40B4-BE49-F238E27FC236}">
                <a16:creationId xmlns:a16="http://schemas.microsoft.com/office/drawing/2014/main" id="{1EF894F5-22AB-4482-8FE4-FD0DAF0128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6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7">
            <a:extLst>
              <a:ext uri="{FF2B5EF4-FFF2-40B4-BE49-F238E27FC236}">
                <a16:creationId xmlns:a16="http://schemas.microsoft.com/office/drawing/2014/main" id="{10A6B7E8-6A21-48EE-A4BE-A5B44B1212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8">
            <a:extLst>
              <a:ext uri="{FF2B5EF4-FFF2-40B4-BE49-F238E27FC236}">
                <a16:creationId xmlns:a16="http://schemas.microsoft.com/office/drawing/2014/main" id="{D9D7AAF5-26F4-40BA-A1B8-2F4AB3D6F8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56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9">
            <a:extLst>
              <a:ext uri="{FF2B5EF4-FFF2-40B4-BE49-F238E27FC236}">
                <a16:creationId xmlns:a16="http://schemas.microsoft.com/office/drawing/2014/main" id="{F56FFEC3-12BE-4AE7-8E5A-B692A786A8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3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">
            <a:extLst>
              <a:ext uri="{FF2B5EF4-FFF2-40B4-BE49-F238E27FC236}">
                <a16:creationId xmlns:a16="http://schemas.microsoft.com/office/drawing/2014/main" id="{0C212A77-BE79-4B2F-904D-C25F5E542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49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">
            <a:extLst>
              <a:ext uri="{FF2B5EF4-FFF2-40B4-BE49-F238E27FC236}">
                <a16:creationId xmlns:a16="http://schemas.microsoft.com/office/drawing/2014/main" id="{1AC18170-CD14-4618-B026-F658539255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33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1">
            <a:extLst>
              <a:ext uri="{FF2B5EF4-FFF2-40B4-BE49-F238E27FC236}">
                <a16:creationId xmlns:a16="http://schemas.microsoft.com/office/drawing/2014/main" id="{01F62A69-4247-4581-94A0-FA31689614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2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2">
            <a:extLst>
              <a:ext uri="{FF2B5EF4-FFF2-40B4-BE49-F238E27FC236}">
                <a16:creationId xmlns:a16="http://schemas.microsoft.com/office/drawing/2014/main" id="{2E3CE06A-30D8-4101-BDB0-8153DB1CC8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54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3">
            <a:extLst>
              <a:ext uri="{FF2B5EF4-FFF2-40B4-BE49-F238E27FC236}">
                <a16:creationId xmlns:a16="http://schemas.microsoft.com/office/drawing/2014/main" id="{15E130F2-FAB3-4780-9DE6-71A8505770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72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4">
            <a:extLst>
              <a:ext uri="{FF2B5EF4-FFF2-40B4-BE49-F238E27FC236}">
                <a16:creationId xmlns:a16="http://schemas.microsoft.com/office/drawing/2014/main" id="{08B4E358-2DF3-4B52-8186-620543397E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55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5">
            <a:extLst>
              <a:ext uri="{FF2B5EF4-FFF2-40B4-BE49-F238E27FC236}">
                <a16:creationId xmlns:a16="http://schemas.microsoft.com/office/drawing/2014/main" id="{21716ABC-2C16-4A9F-BB0D-763A595A41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59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6">
            <a:extLst>
              <a:ext uri="{FF2B5EF4-FFF2-40B4-BE49-F238E27FC236}">
                <a16:creationId xmlns:a16="http://schemas.microsoft.com/office/drawing/2014/main" id="{9F809196-6AD2-40B0-916E-71E8AFEA7F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50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7">
            <a:extLst>
              <a:ext uri="{FF2B5EF4-FFF2-40B4-BE49-F238E27FC236}">
                <a16:creationId xmlns:a16="http://schemas.microsoft.com/office/drawing/2014/main" id="{2DFD4A80-2C6A-40BB-ADD9-4610E144DA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02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9">
            <a:extLst>
              <a:ext uri="{FF2B5EF4-FFF2-40B4-BE49-F238E27FC236}">
                <a16:creationId xmlns:a16="http://schemas.microsoft.com/office/drawing/2014/main" id="{A73CD890-0DA6-4CEC-BD11-2874683015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40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054552D-BE3B-4683-BC06-3060A8F8E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1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3">
            <a:extLst>
              <a:ext uri="{FF2B5EF4-FFF2-40B4-BE49-F238E27FC236}">
                <a16:creationId xmlns:a16="http://schemas.microsoft.com/office/drawing/2014/main" id="{C9D7C2FE-638C-4BC7-9B0C-606DA37D89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4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4">
            <a:extLst>
              <a:ext uri="{FF2B5EF4-FFF2-40B4-BE49-F238E27FC236}">
                <a16:creationId xmlns:a16="http://schemas.microsoft.com/office/drawing/2014/main" id="{4AE49A10-5190-4576-BB82-CF236BD69E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3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5">
            <a:extLst>
              <a:ext uri="{FF2B5EF4-FFF2-40B4-BE49-F238E27FC236}">
                <a16:creationId xmlns:a16="http://schemas.microsoft.com/office/drawing/2014/main" id="{4B690233-3156-4270-B18C-57117FDE09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7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6">
            <a:extLst>
              <a:ext uri="{FF2B5EF4-FFF2-40B4-BE49-F238E27FC236}">
                <a16:creationId xmlns:a16="http://schemas.microsoft.com/office/drawing/2014/main" id="{77908038-8587-4AB2-8243-E273650B00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7">
            <a:extLst>
              <a:ext uri="{FF2B5EF4-FFF2-40B4-BE49-F238E27FC236}">
                <a16:creationId xmlns:a16="http://schemas.microsoft.com/office/drawing/2014/main" id="{E445BBCF-9A90-40BE-B5DE-26493EBE7E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7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8">
            <a:extLst>
              <a:ext uri="{FF2B5EF4-FFF2-40B4-BE49-F238E27FC236}">
                <a16:creationId xmlns:a16="http://schemas.microsoft.com/office/drawing/2014/main" id="{71956988-A8FF-43E2-9B3B-50FE301B41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49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9">
            <a:extLst>
              <a:ext uri="{FF2B5EF4-FFF2-40B4-BE49-F238E27FC236}">
                <a16:creationId xmlns:a16="http://schemas.microsoft.com/office/drawing/2014/main" id="{522C81AE-9316-4008-B7D0-29AFF3E267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24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寬螢幕</PresentationFormat>
  <Paragraphs>0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立集 腦</dc:creator>
  <cp:lastModifiedBy>立集 腦</cp:lastModifiedBy>
  <cp:revision>2</cp:revision>
  <dcterms:created xsi:type="dcterms:W3CDTF">2021-04-18T12:55:16Z</dcterms:created>
  <dcterms:modified xsi:type="dcterms:W3CDTF">2021-04-18T13:35:34Z</dcterms:modified>
</cp:coreProperties>
</file>